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9" r:id="rId5"/>
    <p:sldId id="262" r:id="rId6"/>
    <p:sldId id="258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A984-C0B9-4FB9-A200-33892543B2AC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3E1DF-31C6-429B-AFCC-E2897E80F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5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Rad zbiram starine, ker pa jim svetloba škoduje, to zelo oteži zadevo, saj je edina soba zraven kopalnice. Ker se bojim vlage iz kopalnice sem želel vsebnost</a:t>
            </a:r>
            <a:r>
              <a:rPr lang="sl-SI" baseline="0" dirty="0" smtClean="0"/>
              <a:t> vlage izmeriti, da bi videl, če jo ni preveč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E1DF-31C6-429B-AFCC-E2897E80F5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7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Za merjenje vlage in temperature smo uporabili ESP</a:t>
            </a:r>
            <a:r>
              <a:rPr lang="sl-SI" baseline="0" dirty="0" smtClean="0"/>
              <a:t>32 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E1DF-31C6-429B-AFCC-E2897E80F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0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 sliki vidimo povezovalno shemo ESP32</a:t>
            </a:r>
            <a:r>
              <a:rPr lang="sl-SI" baseline="0" dirty="0" smtClean="0"/>
              <a:t> z BME680 senzorjem</a:t>
            </a:r>
          </a:p>
          <a:p>
            <a:r>
              <a:rPr lang="sl-SI" baseline="0" dirty="0" smtClean="0"/>
              <a:t>Vdelana programska oprema uporablja ESP-IDF</a:t>
            </a:r>
          </a:p>
          <a:p>
            <a:r>
              <a:rPr lang="sl-SI" baseline="0" dirty="0" smtClean="0"/>
              <a:t>Uporabili smo gonilnik od Boscha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E1DF-31C6-429B-AFCC-E2897E80F5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3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err="1" smtClean="0">
                <a:effectLst/>
              </a:rPr>
              <a:t>Bluetooth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Low</a:t>
            </a:r>
            <a:r>
              <a:rPr lang="sl-SI" dirty="0" smtClean="0">
                <a:effectLst/>
              </a:rPr>
              <a:t> </a:t>
            </a:r>
            <a:r>
              <a:rPr lang="sl-SI" dirty="0" err="1" smtClean="0">
                <a:effectLst/>
              </a:rPr>
              <a:t>Energy</a:t>
            </a:r>
            <a:r>
              <a:rPr lang="sl-SI" dirty="0" smtClean="0">
                <a:effectLst/>
              </a:rPr>
              <a:t> uporablja identično tehnologijo kot standardni </a:t>
            </a:r>
            <a:r>
              <a:rPr lang="sl-SI" dirty="0" err="1" smtClean="0">
                <a:effectLst/>
              </a:rPr>
              <a:t>Bluetooth</a:t>
            </a:r>
            <a:r>
              <a:rPr lang="sl-SI" dirty="0" smtClean="0">
                <a:effectLst/>
              </a:rPr>
              <a:t>, vendar porabi veliko manj energije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 smtClean="0">
              <a:effectLst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E1DF-31C6-429B-AFCC-E2897E80F5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Zaradi manjše porabe, senzor začne z zbiranjem podatkov šele ko uporabnik se nanj poveže s telefonom, kar pomeni da moramo počakati približno 10sekund da se meritve stabilizirajo</a:t>
            </a:r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E1DF-31C6-429B-AFCC-E2897E80F5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9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5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6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9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8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9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D36C-39F2-4FAE-8818-224827FDEA70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0B9F-8EF5-4969-BCC6-26AE3D162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BlueTemp</a:t>
            </a:r>
            <a:r>
              <a:rPr lang="sl-SI" dirty="0" smtClean="0"/>
              <a:t> Senzor temperature in vlage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:\20240523_192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Motivacija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J:\Slike\Samsung Galaxy S4\Srednja Šola 2014 - 2018\Camera\Camera\20150417_214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" y="1268760"/>
            <a:ext cx="5332524" cy="29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20220827_174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Strojna oprema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uide for BME680 Sensor with Arduino (Gas, Temperature, Humidity, Pressure)  | Random Nerd Tuto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49859"/>
            <a:ext cx="51190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" y="2708920"/>
            <a:ext cx="4686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16024" y="4928596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ESP32 </a:t>
            </a:r>
            <a:r>
              <a:rPr lang="sl-SI" dirty="0" err="1" smtClean="0"/>
              <a:t>mikrokrmilnik</a:t>
            </a:r>
            <a:r>
              <a:rPr lang="sl-SI" dirty="0" smtClean="0"/>
              <a:t> na </a:t>
            </a:r>
            <a:r>
              <a:rPr lang="sl-SI" dirty="0" err="1" smtClean="0"/>
              <a:t>NodeMCU</a:t>
            </a:r>
            <a:r>
              <a:rPr lang="sl-SI" dirty="0" smtClean="0"/>
              <a:t> plošči</a:t>
            </a: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644008" y="55172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Bosch BME680 plinski senzor</a:t>
            </a:r>
          </a:p>
          <a:p>
            <a:r>
              <a:rPr lang="sl-SI" dirty="0" smtClean="0"/>
              <a:t>I2C Naslov: 0x77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8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D:\Users\Mitja\ownCloud\FAKS\FRI\MAG\1. Letnik\2. Semester\NMRV\Vaje\Domače Naloge\4. DN\report\BME680Sh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2690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Vdelana programska oprema</a:t>
            </a:r>
          </a:p>
          <a:p>
            <a:pPr lvl="1"/>
            <a:r>
              <a:rPr lang="sl-SI" dirty="0" smtClean="0"/>
              <a:t>Uporablja ESP-IDF</a:t>
            </a:r>
          </a:p>
          <a:p>
            <a:pPr lvl="1"/>
            <a:r>
              <a:rPr lang="sl-SI" dirty="0" smtClean="0"/>
              <a:t>1 opravilo za sprejemanje podatkov iz senzorja</a:t>
            </a:r>
          </a:p>
          <a:p>
            <a:pPr lvl="1"/>
            <a:r>
              <a:rPr lang="sl-SI" dirty="0" smtClean="0"/>
              <a:t>1 opravilo skrbi za pošiljanje podatkov preko BLE</a:t>
            </a:r>
          </a:p>
          <a:p>
            <a:r>
              <a:rPr lang="sl-SI" dirty="0" smtClean="0"/>
              <a:t>Mobilna aplikacija</a:t>
            </a:r>
          </a:p>
          <a:p>
            <a:pPr lvl="1"/>
            <a:r>
              <a:rPr lang="sl-SI" dirty="0" smtClean="0"/>
              <a:t>Napisana v Javi</a:t>
            </a:r>
          </a:p>
          <a:p>
            <a:pPr lvl="1"/>
            <a:r>
              <a:rPr lang="sl-SI" dirty="0" smtClean="0"/>
              <a:t>Uporablja vgrajeno knjižnico za </a:t>
            </a:r>
            <a:r>
              <a:rPr lang="sl-SI" dirty="0" err="1" smtClean="0"/>
              <a:t>Bluetooth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5424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Bluetooth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 Servisa</a:t>
            </a:r>
          </a:p>
          <a:p>
            <a:pPr lvl="1"/>
            <a:r>
              <a:rPr lang="sl-SI" dirty="0" smtClean="0"/>
              <a:t>Termometer: </a:t>
            </a:r>
            <a:br>
              <a:rPr lang="sl-SI" dirty="0" smtClean="0"/>
            </a:br>
            <a:r>
              <a:rPr lang="sl-SI" dirty="0" smtClean="0"/>
              <a:t>00001809-0000-1000-8000-00805F9B34FB</a:t>
            </a:r>
          </a:p>
          <a:p>
            <a:pPr lvl="2"/>
            <a:r>
              <a:rPr lang="sl-SI" dirty="0" smtClean="0"/>
              <a:t>Karakteristika za temperaturo: </a:t>
            </a:r>
            <a:br>
              <a:rPr lang="sl-SI" dirty="0" smtClean="0"/>
            </a:br>
            <a:r>
              <a:rPr lang="sl-SI" dirty="0" smtClean="0"/>
              <a:t>00002A1C-0000-1000-8000-00805F9B34FB</a:t>
            </a:r>
          </a:p>
          <a:p>
            <a:pPr lvl="1"/>
            <a:r>
              <a:rPr lang="sl-SI" dirty="0" smtClean="0"/>
              <a:t>Zaznavanje okolja:</a:t>
            </a:r>
            <a:br>
              <a:rPr lang="sl-SI" dirty="0" smtClean="0"/>
            </a:br>
            <a:r>
              <a:rPr lang="sl-SI" dirty="0" smtClean="0"/>
              <a:t>0000181A-0000-1000-8000-00805F9B34FB</a:t>
            </a:r>
          </a:p>
          <a:p>
            <a:pPr lvl="2"/>
            <a:r>
              <a:rPr lang="sl-SI" dirty="0" smtClean="0"/>
              <a:t>Karakteristika za vlago:</a:t>
            </a:r>
            <a:br>
              <a:rPr lang="sl-SI" dirty="0" smtClean="0"/>
            </a:br>
            <a:r>
              <a:rPr lang="sl-SI" dirty="0"/>
              <a:t>00002A6F-0000-1000-8000-00805F9B34FB</a:t>
            </a:r>
            <a:endParaRPr lang="en-GB" dirty="0"/>
          </a:p>
        </p:txBody>
      </p:sp>
      <p:pic>
        <p:nvPicPr>
          <p:cNvPr id="1026" name="Picture 2" descr="D:\Users\Mitja\ownCloud\FAKS\FRI\MAG\1. Letnik\2. Semester\NMRV\Vaje\Domače Naloge\4. DN\report\nRFConnect_BLE_Servi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45" y="2852936"/>
            <a:ext cx="1686503" cy="35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7543355" y="6413331"/>
            <a:ext cx="165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nRF</a:t>
            </a:r>
            <a:r>
              <a:rPr lang="sl-SI" dirty="0" smtClean="0"/>
              <a:t> </a:t>
            </a:r>
            <a:r>
              <a:rPr lang="sl-SI" dirty="0" err="1" smtClean="0"/>
              <a:t>Connect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0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itja\ownCloud\FAKS\FRI\MAG\1. Letnik\2. Semester\NMRV\Vaje\Domače Naloge\4. DN\report\Vlaga-v-kopalni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50" y="2574117"/>
            <a:ext cx="63847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D:\Users\Mitja\ownCloud\FAKS\FRI\MAG\1. Letnik\2. Semester\NMRV\Vaje\Domače Naloge\4. DN\report\BlueTemp_Main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169046" cy="45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Težave pri razvoju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Senzor potrebuje približno 10 sekund da začne kazati pravilne meritve</a:t>
            </a:r>
          </a:p>
          <a:p>
            <a:r>
              <a:rPr lang="sl-SI" dirty="0" smtClean="0"/>
              <a:t>Bolj vlažen prostor kaže manj % vlage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Ideje za nadaljnji razvoj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BLE </a:t>
            </a:r>
            <a:r>
              <a:rPr lang="sl-SI" dirty="0" err="1" smtClean="0"/>
              <a:t>Gateway</a:t>
            </a:r>
            <a:r>
              <a:rPr lang="sl-SI" dirty="0" smtClean="0"/>
              <a:t>, ki bi lahko podatke sprejemal iz več senzorjev na enkrat</a:t>
            </a:r>
          </a:p>
          <a:p>
            <a:r>
              <a:rPr lang="sl-SI" dirty="0" smtClean="0"/>
              <a:t>Zbiranje podatkov veš čas</a:t>
            </a:r>
          </a:p>
          <a:p>
            <a:r>
              <a:rPr lang="sl-SI" smtClean="0"/>
              <a:t>Posodobitev </a:t>
            </a:r>
            <a:r>
              <a:rPr lang="sl-SI" dirty="0" smtClean="0"/>
              <a:t>vdelane programske opreme preko 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224</Words>
  <Application>Microsoft Office PowerPoint</Application>
  <PresentationFormat>Diaprojekcija na zaslonu (4:3)</PresentationFormat>
  <Paragraphs>41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BlueTemp Senzor temperature in vlage</vt:lpstr>
      <vt:lpstr>Motivacija</vt:lpstr>
      <vt:lpstr>Strojna oprema</vt:lpstr>
      <vt:lpstr> </vt:lpstr>
      <vt:lpstr>PowerPointova predstavitev</vt:lpstr>
      <vt:lpstr>Bluetooth</vt:lpstr>
      <vt:lpstr>Rezultati</vt:lpstr>
      <vt:lpstr>Težave pri razvoju</vt:lpstr>
      <vt:lpstr>Ideje za nadaljnji razvoj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BlueTemp Senzor temperature in vlage</dc:title>
  <dc:creator>mk8054@student.uni-lj.si</dc:creator>
  <cp:lastModifiedBy>mk8054@student.uni-lj.si</cp:lastModifiedBy>
  <cp:revision>25</cp:revision>
  <dcterms:created xsi:type="dcterms:W3CDTF">2024-05-19T10:56:19Z</dcterms:created>
  <dcterms:modified xsi:type="dcterms:W3CDTF">2024-05-23T18:05:20Z</dcterms:modified>
</cp:coreProperties>
</file>