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2E5A27F-A5B6-48CB-BA2E-13338078D7C6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856" autoAdjust="0"/>
  </p:normalViewPr>
  <p:slideViewPr>
    <p:cSldViewPr>
      <p:cViewPr varScale="1">
        <p:scale>
          <a:sx n="58" d="100"/>
          <a:sy n="58" d="100"/>
        </p:scale>
        <p:origin x="17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58AF1-FF40-4215-A660-2F98115BAA4B}" type="datetimeFigureOut">
              <a:rPr lang="sl-SI" smtClean="0"/>
              <a:t>29. 01. 2018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29CCC-F3BD-4F68-834C-E5EA23C4621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8941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29CCC-F3BD-4F68-834C-E5EA23C46210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5015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Mary </a:t>
            </a:r>
            <a:r>
              <a:rPr lang="sl-SI" dirty="0" err="1" smtClean="0"/>
              <a:t>Mallon</a:t>
            </a:r>
            <a:r>
              <a:rPr lang="sl-SI" dirty="0" smtClean="0"/>
              <a:t> (23. september 1869 - 11. november 1938), bolj znan kot </a:t>
            </a:r>
            <a:r>
              <a:rPr lang="sl-SI" dirty="0" err="1" smtClean="0"/>
              <a:t>Typhoid</a:t>
            </a:r>
            <a:r>
              <a:rPr lang="sl-SI" dirty="0" smtClean="0"/>
              <a:t> Mary, je bila prva oseba v Združenih državah Amerike opredeljena kot </a:t>
            </a:r>
            <a:r>
              <a:rPr lang="sl-SI" dirty="0" err="1" smtClean="0"/>
              <a:t>asimptomatski</a:t>
            </a:r>
            <a:r>
              <a:rPr lang="sl-SI" dirty="0" smtClean="0"/>
              <a:t> nosilec patogena, povezanega s </a:t>
            </a:r>
            <a:r>
              <a:rPr lang="sl-SI" dirty="0" err="1" smtClean="0"/>
              <a:t>tifuso</a:t>
            </a:r>
            <a:r>
              <a:rPr lang="sl-SI" dirty="0" smtClean="0"/>
              <a:t> zvišano telesno temperaturo. Domnevala se je, da je okužila 51 ljudi, od katerih so trije umrli v času svoje kariere kot kuhar. [1] Dvakrat je bila močno izolirana s strani organov javnega zdravstva in je umrla po skoraj treh desetletjih v izolaciji.</a:t>
            </a:r>
            <a:r>
              <a:rPr lang="sl-SI" baseline="0" dirty="0" smtClean="0"/>
              <a:t> V karanteni je bila v letih med 1907-1910 in potem ponovno od 1915 do 1938</a:t>
            </a:r>
            <a:endParaRPr lang="sl-S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29CCC-F3BD-4F68-834C-E5EA23C46210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1263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4000" dirty="0" smtClean="0"/>
              <a:t>Odnosi med mikrobom in človekom</a:t>
            </a:r>
            <a:endParaRPr lang="sl-SI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283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81400"/>
            <a:ext cx="4748816" cy="318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Značilnosti nalezljivih bolezni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b="1" dirty="0" smtClean="0"/>
              <a:t>Akutne</a:t>
            </a:r>
            <a:r>
              <a:rPr lang="sl-SI" dirty="0" smtClean="0"/>
              <a:t> bolezni – najpogostejše!</a:t>
            </a:r>
          </a:p>
          <a:p>
            <a:pPr marL="0" indent="0">
              <a:buNone/>
            </a:pPr>
            <a:r>
              <a:rPr lang="sl-SI" dirty="0" smtClean="0"/>
              <a:t>Se hitro začnejo, bolnik je hudo bolan, nato pa se hitro končajo (z ozdravljenjem ali smrtjo)</a:t>
            </a:r>
          </a:p>
          <a:p>
            <a:r>
              <a:rPr lang="sl-SI" b="1" dirty="0" smtClean="0"/>
              <a:t>Kronične</a:t>
            </a:r>
            <a:r>
              <a:rPr lang="sl-SI" dirty="0" smtClean="0"/>
              <a:t> bolezni potekajo počasi in lahko trajajo tedne, mesece ali leta. Primeri?</a:t>
            </a:r>
          </a:p>
          <a:p>
            <a:r>
              <a:rPr lang="sl-SI" dirty="0" smtClean="0"/>
              <a:t>Tuberkuloza, sifilis, borelioza</a:t>
            </a:r>
            <a:r>
              <a:rPr lang="sl-SI" smtClean="0"/>
              <a:t>, </a:t>
            </a:r>
            <a:endParaRPr lang="sl-SI" dirty="0" smtClean="0"/>
          </a:p>
          <a:p>
            <a:r>
              <a:rPr lang="sl-SI" b="1" dirty="0" smtClean="0"/>
              <a:t>Epidemija</a:t>
            </a:r>
            <a:r>
              <a:rPr lang="sl-SI" dirty="0" smtClean="0"/>
              <a:t> – isto območje</a:t>
            </a:r>
          </a:p>
          <a:p>
            <a:r>
              <a:rPr lang="sl-SI" b="1" dirty="0" smtClean="0"/>
              <a:t>Pandemija</a:t>
            </a:r>
            <a:r>
              <a:rPr lang="sl-SI" dirty="0" smtClean="0"/>
              <a:t> – razširitev na več celin (gripa, črne koze, AIDS)</a:t>
            </a:r>
          </a:p>
          <a:p>
            <a:r>
              <a:rPr lang="sl-SI" b="1" dirty="0" smtClean="0"/>
              <a:t>Endemija</a:t>
            </a:r>
            <a:r>
              <a:rPr lang="sl-SI" dirty="0" smtClean="0"/>
              <a:t> – stalno pojavljanje v določenem kraju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8964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Kaj je kolonizacija?</a:t>
            </a:r>
          </a:p>
          <a:p>
            <a:r>
              <a:rPr lang="sl-SI" dirty="0"/>
              <a:t>Naselitev ali </a:t>
            </a:r>
            <a:r>
              <a:rPr lang="sl-SI" b="1" dirty="0"/>
              <a:t>kolonizacija</a:t>
            </a:r>
            <a:r>
              <a:rPr lang="sl-SI" dirty="0"/>
              <a:t> – prisotnost mikroba na telesnih </a:t>
            </a:r>
            <a:r>
              <a:rPr lang="sl-SI" dirty="0" smtClean="0"/>
              <a:t>površinah</a:t>
            </a:r>
          </a:p>
          <a:p>
            <a:endParaRPr lang="sl-SI" dirty="0"/>
          </a:p>
          <a:p>
            <a:r>
              <a:rPr lang="sl-SI" dirty="0" smtClean="0"/>
              <a:t>Kaj je okužba?</a:t>
            </a:r>
          </a:p>
          <a:p>
            <a:endParaRPr lang="sl-SI" dirty="0" smtClean="0"/>
          </a:p>
          <a:p>
            <a:r>
              <a:rPr lang="sl-SI" dirty="0" smtClean="0"/>
              <a:t>Okužba ali </a:t>
            </a:r>
            <a:r>
              <a:rPr lang="sl-SI" b="1" dirty="0" smtClean="0"/>
              <a:t>infekcija – </a:t>
            </a:r>
            <a:r>
              <a:rPr lang="sl-SI" dirty="0" smtClean="0"/>
              <a:t>ko mikrobi vdrejo v tkivo in se tam razmnožujejo</a:t>
            </a:r>
          </a:p>
          <a:p>
            <a:r>
              <a:rPr lang="sl-SI" dirty="0" smtClean="0"/>
              <a:t>Ni nujno, da okužbi vedno sledi tudi </a:t>
            </a:r>
            <a:r>
              <a:rPr lang="sl-SI" b="1" dirty="0" smtClean="0"/>
              <a:t>bolezen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2740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Nalezljive bolezni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Od česa je odvisno ali bo prišlo do infekcije?</a:t>
            </a:r>
          </a:p>
          <a:p>
            <a:endParaRPr lang="sl-SI" dirty="0"/>
          </a:p>
          <a:p>
            <a:r>
              <a:rPr lang="sl-SI" dirty="0" smtClean="0"/>
              <a:t>Od fizioloških lastnosti MO in njihovega števila ter od obrambnih sposobnosti gostitelja</a:t>
            </a:r>
          </a:p>
          <a:p>
            <a:r>
              <a:rPr lang="sl-SI" b="1" dirty="0" smtClean="0"/>
              <a:t>Prikrite okužbe </a:t>
            </a:r>
            <a:r>
              <a:rPr lang="sl-SI" dirty="0" smtClean="0"/>
              <a:t>(latentne) – MO ne more izzvati bolezen, imunski sistem pa ne more povsem uničiti MO</a:t>
            </a:r>
          </a:p>
          <a:p>
            <a:r>
              <a:rPr lang="sl-SI" b="1" dirty="0" smtClean="0"/>
              <a:t>Nalezljiva ali infekcijska bolezen </a:t>
            </a:r>
            <a:r>
              <a:rPr lang="sl-SI" dirty="0" smtClean="0"/>
              <a:t>– kadar je intenzivnost okužbe dovolj velika, da premaga imunski sistem in se razvije bolezen</a:t>
            </a:r>
          </a:p>
          <a:p>
            <a:r>
              <a:rPr lang="sl-SI" dirty="0" smtClean="0"/>
              <a:t>Izid: ozdravitev ali smrt</a:t>
            </a:r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35052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50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Klicenosci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Osebe, ki prenašajo klice ali mikroorganizme</a:t>
            </a:r>
          </a:p>
          <a:p>
            <a:r>
              <a:rPr lang="sl-SI" b="1" dirty="0" smtClean="0"/>
              <a:t>Kontaktni klicenosec </a:t>
            </a:r>
            <a:r>
              <a:rPr lang="sl-SI" dirty="0" smtClean="0"/>
              <a:t>(pri gosteitelju ne povzročajo očitne bolezni, lahko pa širi mikrobe)</a:t>
            </a:r>
          </a:p>
          <a:p>
            <a:r>
              <a:rPr lang="sl-SI" b="1" dirty="0" smtClean="0"/>
              <a:t>Rekonvalescentni klicenosci </a:t>
            </a:r>
            <a:r>
              <a:rPr lang="sl-SI" dirty="0" smtClean="0"/>
              <a:t>(po ozdravitvi bolezni se MO določen čas še zadržijo v organizmu in se izločajo v okolico)</a:t>
            </a:r>
          </a:p>
          <a:p>
            <a:r>
              <a:rPr lang="sl-SI" dirty="0" smtClean="0"/>
              <a:t>Čas trajanja: nekaj dni, mesecev ali let!</a:t>
            </a:r>
          </a:p>
          <a:p>
            <a:r>
              <a:rPr lang="sl-SI" dirty="0" smtClean="0"/>
              <a:t>Davica, tifus, otroška paraliza</a:t>
            </a:r>
          </a:p>
          <a:p>
            <a:r>
              <a:rPr lang="sl-SI" dirty="0" smtClean="0"/>
              <a:t>Tifusna Mary</a:t>
            </a: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50229"/>
            <a:ext cx="287655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72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6991" cy="61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66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Vrste infekcij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1. Primarna in sekundarna infekcija</a:t>
            </a:r>
          </a:p>
          <a:p>
            <a:r>
              <a:rPr lang="sl-SI" dirty="0" smtClean="0"/>
              <a:t>2. Mešana infekcija</a:t>
            </a:r>
          </a:p>
          <a:p>
            <a:r>
              <a:rPr lang="sl-SI" dirty="0" smtClean="0"/>
              <a:t>3. Vnovična infekcija: </a:t>
            </a:r>
          </a:p>
          <a:p>
            <a:pPr marL="0" indent="0">
              <a:buNone/>
            </a:pPr>
            <a:r>
              <a:rPr lang="sl-SI" dirty="0" smtClean="0"/>
              <a:t>- endogena reinfekcija</a:t>
            </a:r>
          </a:p>
          <a:p>
            <a:pPr marL="0" indent="0">
              <a:buNone/>
            </a:pPr>
            <a:r>
              <a:rPr lang="sl-SI" dirty="0" smtClean="0"/>
              <a:t>- eksogena reinfekcija</a:t>
            </a:r>
          </a:p>
          <a:p>
            <a:r>
              <a:rPr lang="sl-SI" dirty="0" smtClean="0"/>
              <a:t>4. Lokalan infekcija</a:t>
            </a:r>
          </a:p>
          <a:p>
            <a:r>
              <a:rPr lang="sl-SI" dirty="0" smtClean="0"/>
              <a:t>5. Žariščna infekcija</a:t>
            </a:r>
          </a:p>
          <a:p>
            <a:r>
              <a:rPr lang="sl-SI" dirty="0" smtClean="0"/>
              <a:t>6. Specifična in nespecifična infekcija                            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9359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Potek bolezni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Vsaka nalezljiva bolezen poteka v treh fazah: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 smtClean="0"/>
              <a:t>Inkubacija – doba od infekcije do prvih znamenj bolezni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 smtClean="0"/>
              <a:t>Bolezen 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 smtClean="0"/>
              <a:t>Okrevanje </a:t>
            </a:r>
          </a:p>
          <a:p>
            <a:pPr marL="457200" indent="-457200">
              <a:buFont typeface="+mj-lt"/>
              <a:buAutoNum type="arabicPeriod"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595206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98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Pogoji za nastanek nalezljivih bolezni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Za nastanek je potrebnih 5 pogojev Vogralikove verige</a:t>
            </a:r>
          </a:p>
          <a:p>
            <a:endParaRPr lang="sl-S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5892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6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b="1" dirty="0" smtClean="0"/>
              <a:t>Vir infekcije </a:t>
            </a:r>
            <a:r>
              <a:rPr lang="sl-SI" dirty="0" smtClean="0"/>
              <a:t>– človek, bolnik ali klicenosec, lahko tudi bolna žival ali okuženo truplo</a:t>
            </a:r>
          </a:p>
          <a:p>
            <a:r>
              <a:rPr lang="sl-SI" b="1" dirty="0" smtClean="0"/>
              <a:t>Pot širjenja </a:t>
            </a:r>
            <a:r>
              <a:rPr lang="sl-SI" dirty="0" smtClean="0"/>
              <a:t>– od bolnega do zdravega človeka. Poznamo posredni in neposredni prenos</a:t>
            </a:r>
          </a:p>
          <a:p>
            <a:r>
              <a:rPr lang="sl-SI" b="1" dirty="0" smtClean="0"/>
              <a:t>Vstopno mesto </a:t>
            </a:r>
            <a:r>
              <a:rPr lang="sl-SI" dirty="0" smtClean="0"/>
              <a:t>– kje patogeni MO vdrejo v telo? Specifično glede na vrsto mikroba!</a:t>
            </a:r>
          </a:p>
          <a:p>
            <a:r>
              <a:rPr lang="sl-SI" b="1" dirty="0" smtClean="0"/>
              <a:t>Količina in virulenca mikrobov </a:t>
            </a:r>
            <a:r>
              <a:rPr lang="sl-SI" dirty="0" smtClean="0"/>
              <a:t>– za bolezen je potrebno zadostno število dovolj virulentnih povzročiteljev bolezni</a:t>
            </a:r>
          </a:p>
          <a:p>
            <a:r>
              <a:rPr lang="sl-SI" b="1" dirty="0" smtClean="0"/>
              <a:t>Dovzetnost za bolezen </a:t>
            </a:r>
            <a:r>
              <a:rPr lang="sl-SI" dirty="0" smtClean="0"/>
              <a:t>– odvisna od vsakega posameznika (starost, spol, način življenja, hormonsko stanje...)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3791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160</TotalTime>
  <Words>501</Words>
  <Application>Microsoft Office PowerPoint</Application>
  <PresentationFormat>Diaprojekcija na zaslonu (4:3)</PresentationFormat>
  <Paragraphs>56</Paragraphs>
  <Slides>10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5" baseType="lpstr">
      <vt:lpstr>Calibri</vt:lpstr>
      <vt:lpstr>Century Schoolbook</vt:lpstr>
      <vt:lpstr>Wingdings</vt:lpstr>
      <vt:lpstr>Wingdings 2</vt:lpstr>
      <vt:lpstr>Oriel</vt:lpstr>
      <vt:lpstr>Odnosi med mikrobom in človekom</vt:lpstr>
      <vt:lpstr>PowerPointova predstavitev</vt:lpstr>
      <vt:lpstr>Nalezljive bolezni</vt:lpstr>
      <vt:lpstr>Klicenosci</vt:lpstr>
      <vt:lpstr>PowerPointova predstavitev</vt:lpstr>
      <vt:lpstr>Vrste infekcij</vt:lpstr>
      <vt:lpstr>Potek bolezni</vt:lpstr>
      <vt:lpstr>Pogoji za nastanek nalezljivih bolezni</vt:lpstr>
      <vt:lpstr>PowerPointova predstavitev</vt:lpstr>
      <vt:lpstr>Značilnosti nalezljivih bolezni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Odnosi med mikrobom in človekom</dc:title>
  <dc:creator>Tjasa</dc:creator>
  <cp:lastModifiedBy>Tjaša Klemen</cp:lastModifiedBy>
  <cp:revision>12</cp:revision>
  <dcterms:created xsi:type="dcterms:W3CDTF">2006-08-16T00:00:00Z</dcterms:created>
  <dcterms:modified xsi:type="dcterms:W3CDTF">2018-01-29T09:54:14Z</dcterms:modified>
</cp:coreProperties>
</file>