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3ACDE6-43D2-4DCB-AD6D-F4CC887EEF9B}" type="datetimeFigureOut">
              <a:rPr lang="sl-SI" smtClean="0"/>
              <a:t>3.1.2017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C51485-3603-4337-8640-F6D57655043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EKSOTOKSINI, ENDOTOKSINI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EKSOTOKSINI  - beljakovine (izločajo jih žive bakterije)</a:t>
            </a:r>
          </a:p>
          <a:p>
            <a:r>
              <a:rPr lang="sl-SI" dirty="0" smtClean="0"/>
              <a:t>ENDOTOKSINI – sestavine bakterijske stene (sprostijo se po odmiranju bakterij)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KEMIJSKA ZGRADBA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Izločajo: po G</a:t>
            </a:r>
            <a:r>
              <a:rPr lang="sl-SI" baseline="30000" dirty="0" smtClean="0"/>
              <a:t>+</a:t>
            </a:r>
            <a:r>
              <a:rPr lang="sl-SI" dirty="0" smtClean="0"/>
              <a:t> in po G</a:t>
            </a:r>
            <a:r>
              <a:rPr lang="sl-SI" baseline="30000" dirty="0" smtClean="0"/>
              <a:t>-</a:t>
            </a:r>
            <a:r>
              <a:rPr lang="sl-SI" dirty="0" smtClean="0"/>
              <a:t> bakterije</a:t>
            </a:r>
          </a:p>
          <a:p>
            <a:r>
              <a:rPr lang="sl-SI" dirty="0" smtClean="0"/>
              <a:t>Toksičnost: zelo visoka, LD</a:t>
            </a:r>
            <a:r>
              <a:rPr lang="sl-SI" baseline="-25000" dirty="0" smtClean="0"/>
              <a:t>50</a:t>
            </a:r>
            <a:r>
              <a:rPr lang="sl-SI" dirty="0" smtClean="0"/>
              <a:t> že nekaj </a:t>
            </a:r>
            <a:r>
              <a:rPr lang="el-GR" dirty="0" smtClean="0"/>
              <a:t>μ</a:t>
            </a:r>
            <a:r>
              <a:rPr lang="sl-SI" dirty="0" smtClean="0"/>
              <a:t>g</a:t>
            </a:r>
          </a:p>
          <a:p>
            <a:r>
              <a:rPr lang="sl-SI" dirty="0" smtClean="0"/>
              <a:t>Termolabilni – beljakovine (nad 60</a:t>
            </a:r>
            <a:r>
              <a:rPr lang="sl-SI" baseline="30000" dirty="0" smtClean="0"/>
              <a:t>o</a:t>
            </a:r>
            <a:r>
              <a:rPr lang="sl-SI" dirty="0" smtClean="0"/>
              <a:t>C jih uniči)</a:t>
            </a:r>
          </a:p>
          <a:p>
            <a:r>
              <a:rPr lang="sl-SI" dirty="0" smtClean="0"/>
              <a:t>Pirogeno delovanje: praviloma NE (zvišanje telesne T) - izjeme</a:t>
            </a:r>
          </a:p>
          <a:p>
            <a:r>
              <a:rPr lang="sl-SI" dirty="0" smtClean="0"/>
              <a:t>Nahajanje: v bakterijski citoplazmi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EKSOTOKSINI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Izločajo: po G</a:t>
            </a:r>
            <a:r>
              <a:rPr lang="sl-SI" baseline="30000" dirty="0" smtClean="0"/>
              <a:t>-</a:t>
            </a:r>
            <a:r>
              <a:rPr lang="sl-SI" dirty="0" smtClean="0"/>
              <a:t> bakterije</a:t>
            </a:r>
          </a:p>
          <a:p>
            <a:r>
              <a:rPr lang="sl-SI" dirty="0" smtClean="0"/>
              <a:t>Toksičnost:  visoka, LD</a:t>
            </a:r>
            <a:r>
              <a:rPr lang="sl-SI" baseline="-25000" dirty="0" smtClean="0"/>
              <a:t>50</a:t>
            </a:r>
            <a:r>
              <a:rPr lang="sl-SI" dirty="0" smtClean="0"/>
              <a:t>  nekaj mg</a:t>
            </a:r>
          </a:p>
          <a:p>
            <a:r>
              <a:rPr lang="sl-SI" dirty="0" smtClean="0"/>
              <a:t>Razen izjem termostabilni – lipopolisaharidi (odporni na večurno segrevanje na 100</a:t>
            </a:r>
            <a:r>
              <a:rPr lang="sl-SI" baseline="30000" dirty="0" smtClean="0"/>
              <a:t>o</a:t>
            </a:r>
            <a:r>
              <a:rPr lang="sl-SI" dirty="0" smtClean="0"/>
              <a:t>C)</a:t>
            </a:r>
          </a:p>
          <a:p>
            <a:r>
              <a:rPr lang="sl-SI" dirty="0" smtClean="0"/>
              <a:t>Pirogeno delovanje: DA (zvišanje telesne T)</a:t>
            </a:r>
          </a:p>
          <a:p>
            <a:r>
              <a:rPr lang="sl-SI" dirty="0" smtClean="0"/>
              <a:t>Nahajanje: bakterijska stena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ENDOTOKSINI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Toksini A-B (preprečijo sintezo beljakovin v tarčni celici)</a:t>
            </a:r>
          </a:p>
          <a:p>
            <a:r>
              <a:rPr lang="sl-SI" dirty="0" smtClean="0"/>
              <a:t>Citolizini (poškodujejo citoplazemsko membrano tarčne celice)</a:t>
            </a:r>
          </a:p>
          <a:p>
            <a:r>
              <a:rPr lang="sl-SI" dirty="0" smtClean="0"/>
              <a:t>Nevrotoksini (motnje v delovanju oz. uničenje nevronov)</a:t>
            </a:r>
          </a:p>
          <a:p>
            <a:r>
              <a:rPr lang="sl-SI" dirty="0" smtClean="0"/>
              <a:t>Pirogeni toksini (superantigenska aktivnost)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MEHANIZEM DELOVANJA EKSOTOKSINOV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So gradniki celične stene G</a:t>
            </a:r>
            <a:r>
              <a:rPr lang="sl-SI" baseline="30000" dirty="0" smtClean="0"/>
              <a:t>-</a:t>
            </a:r>
            <a:r>
              <a:rPr lang="sl-SI" dirty="0" smtClean="0"/>
              <a:t> bakterij, so termostabilni lipopolisaharidi (LPS)</a:t>
            </a:r>
          </a:p>
          <a:p>
            <a:r>
              <a:rPr lang="sl-SI" dirty="0" smtClean="0"/>
              <a:t>Vsi LPS niso endotoksini (in tudi obratno: nekateri endotoksini niso LPS)</a:t>
            </a:r>
          </a:p>
          <a:p>
            <a:r>
              <a:rPr lang="sl-SI" dirty="0" smtClean="0"/>
              <a:t>Sprožijo odzive v telesu: povišano telesno temperaturo, zvišano je število levkocitov v krvi</a:t>
            </a:r>
          </a:p>
          <a:p>
            <a:r>
              <a:rPr lang="sl-SI" dirty="0" smtClean="0"/>
              <a:t>V nekaterih primerih hujše reakcije: znižanje krvnega tlaka (hipotenzija), šok, smrt</a:t>
            </a:r>
          </a:p>
          <a:p>
            <a:r>
              <a:rPr lang="sl-SI" dirty="0" smtClean="0"/>
              <a:t>Nekatere bakterije sproščajo endotoksine tudi če ni lize celic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MEHANIZEM DELOVANJA ENDOTOKSINOV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EKSOTOKSIN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PRIMER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Toksini</a:t>
                      </a:r>
                      <a:r>
                        <a:rPr lang="sl-SI" baseline="0" dirty="0" smtClean="0"/>
                        <a:t> A-B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davični</a:t>
                      </a:r>
                      <a:r>
                        <a:rPr lang="sl-SI" baseline="0" dirty="0" smtClean="0"/>
                        <a:t> toksin, toksin kolere, toksin </a:t>
                      </a:r>
                      <a:r>
                        <a:rPr lang="sl-SI" i="1" baseline="0" dirty="0" smtClean="0"/>
                        <a:t>E.coli</a:t>
                      </a:r>
                      <a:r>
                        <a:rPr lang="sl-SI" baseline="0" dirty="0" smtClean="0"/>
                        <a:t>, toksin oslovskega kašlja,...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citolizini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toksin, ki povzroča plinsko gangreno, stafilokokni toksin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nevrotoksini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tetanusni toksin, botulinski toksin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pirogeni toksin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Povzročitelji</a:t>
                      </a:r>
                      <a:r>
                        <a:rPr lang="sl-SI" baseline="0" dirty="0" smtClean="0"/>
                        <a:t> s</a:t>
                      </a:r>
                      <a:r>
                        <a:rPr lang="sl-SI" dirty="0" smtClean="0"/>
                        <a:t>tafilokoknega</a:t>
                      </a:r>
                      <a:r>
                        <a:rPr lang="sl-SI" baseline="0" dirty="0" smtClean="0"/>
                        <a:t> sindroma toksičnega šoka, povzročitelji streptokoknega  sindroma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eksotoksinov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Bakteriemija, sepsa, septični šok</a:t>
            </a:r>
          </a:p>
          <a:p>
            <a:r>
              <a:rPr lang="sl-SI" dirty="0" smtClean="0"/>
              <a:t>Najpogostejše povzročiteljice: bakterije iz rodu </a:t>
            </a:r>
            <a:r>
              <a:rPr lang="sl-SI" i="1" dirty="0" smtClean="0"/>
              <a:t>Streptococcus, Staphylococcus, Enterobacter, Neisseria,....</a:t>
            </a:r>
            <a:endParaRPr lang="sl-SI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Primeri endotoksinov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285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EKSOTOKSINI, ENDOTOKSINI</vt:lpstr>
      <vt:lpstr>KEMIJSKA ZGRADBA</vt:lpstr>
      <vt:lpstr>EKSOTOKSINI</vt:lpstr>
      <vt:lpstr>ENDOTOKSINI</vt:lpstr>
      <vt:lpstr>MEHANIZEM DELOVANJA EKSOTOKSINOV</vt:lpstr>
      <vt:lpstr>MEHANIZEM DELOVANJA ENDOTOKSINOV</vt:lpstr>
      <vt:lpstr>Primeri eksotoksinov</vt:lpstr>
      <vt:lpstr>Primeri endotoksinov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EKSOTOKSINI, ENDOTOKSINI</dc:title>
  <dc:creator>uporabnik</dc:creator>
  <cp:lastModifiedBy>Tjasa</cp:lastModifiedBy>
  <cp:revision>5</cp:revision>
  <dcterms:created xsi:type="dcterms:W3CDTF">2016-12-09T08:00:42Z</dcterms:created>
  <dcterms:modified xsi:type="dcterms:W3CDTF">2017-01-03T16:29:43Z</dcterms:modified>
</cp:coreProperties>
</file>