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B1AE665-383C-468C-B5DD-C44C31DB65C4}" type="datetimeFigureOut">
              <a:rPr lang="sl-SI" smtClean="0"/>
              <a:pPr/>
              <a:t>14.9.2015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C2502BF-7801-481E-9430-06A1264767A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POGOJI RASTI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Pospeševanje in zaviranje rasti </a:t>
            </a:r>
            <a:r>
              <a:rPr lang="sl-SI" dirty="0" err="1" smtClean="0"/>
              <a:t>biokultur</a:t>
            </a:r>
            <a:r>
              <a:rPr lang="sl-SI" dirty="0" smtClean="0"/>
              <a:t>/mikroorganizmov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8213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Biološki dejavniki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Simbioza</a:t>
            </a:r>
          </a:p>
          <a:p>
            <a:r>
              <a:rPr lang="sl-SI" dirty="0" err="1" smtClean="0"/>
              <a:t>Antibioza</a:t>
            </a:r>
            <a:r>
              <a:rPr lang="sl-SI" dirty="0" smtClean="0"/>
              <a:t> : </a:t>
            </a:r>
          </a:p>
          <a:p>
            <a:pPr marL="0" indent="0">
              <a:buNone/>
            </a:pPr>
            <a:r>
              <a:rPr lang="sl-SI" dirty="0"/>
              <a:t>h</a:t>
            </a:r>
            <a:r>
              <a:rPr lang="sl-SI" dirty="0" smtClean="0"/>
              <a:t>itro razmnoževanje, izločanje snovi v gojišče (antibiotiki in drugi </a:t>
            </a:r>
            <a:r>
              <a:rPr lang="sl-SI" dirty="0" err="1" smtClean="0"/>
              <a:t>metabolni</a:t>
            </a:r>
            <a:r>
              <a:rPr lang="sl-SI" dirty="0" smtClean="0"/>
              <a:t> produkti)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6061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Svetloba in druga sevanja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Ionizirajoča sevanja</a:t>
            </a:r>
          </a:p>
          <a:p>
            <a:r>
              <a:rPr lang="sl-SI" dirty="0" smtClean="0"/>
              <a:t>Neionizirajoča sevanja</a:t>
            </a:r>
          </a:p>
          <a:p>
            <a:r>
              <a:rPr lang="sl-SI" dirty="0" smtClean="0"/>
              <a:t>Poškodbe celic in delov celic</a:t>
            </a:r>
          </a:p>
          <a:p>
            <a:r>
              <a:rPr lang="sl-SI" dirty="0" smtClean="0"/>
              <a:t>Popravljalni mehanizmi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1332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Redox</a:t>
            </a:r>
            <a:r>
              <a:rPr lang="sl-SI" dirty="0" smtClean="0"/>
              <a:t> potencial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Oksidanti – oksidacija snovi v celici</a:t>
            </a:r>
          </a:p>
          <a:p>
            <a:r>
              <a:rPr lang="sl-SI" dirty="0" smtClean="0"/>
              <a:t>Reducenti – redukcija snovi v celici</a:t>
            </a:r>
          </a:p>
          <a:p>
            <a:r>
              <a:rPr lang="sl-SI" dirty="0" smtClean="0"/>
              <a:t>Poškodbe celice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9793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Hranilne snovi</a:t>
            </a:r>
            <a:endParaRPr lang="sl-SI" dirty="0"/>
          </a:p>
        </p:txBody>
      </p:sp>
      <p:sp>
        <p:nvSpPr>
          <p:cNvPr id="5" name="Ograda besedila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Vrste hranilnih snovi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dirty="0" smtClean="0"/>
              <a:t>Hranilne snovi so: </a:t>
            </a:r>
          </a:p>
          <a:p>
            <a:r>
              <a:rPr lang="sl-SI" dirty="0" smtClean="0"/>
              <a:t>Viri biogenih elementov: ogljikovi hidrati, maščobe in beljakovine</a:t>
            </a:r>
          </a:p>
          <a:p>
            <a:r>
              <a:rPr lang="sl-SI" dirty="0" smtClean="0"/>
              <a:t>Viri rastnih faktorjev:        soli (nitritne, nitratne, amonijeve; fosfati; sulfati),  esencialne AK in MK      </a:t>
            </a:r>
            <a:endParaRPr lang="sl-SI" dirty="0"/>
          </a:p>
        </p:txBody>
      </p:sp>
      <p:sp>
        <p:nvSpPr>
          <p:cNvPr id="7" name="Ograda besedila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Količina hranilnih snovi</a:t>
            </a:r>
            <a:endParaRPr lang="sl-SI" dirty="0"/>
          </a:p>
        </p:txBody>
      </p:sp>
      <p:sp>
        <p:nvSpPr>
          <p:cNvPr id="8" name="Ograda vsebine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                           Osmotski pritisk</a:t>
            </a:r>
          </a:p>
          <a:p>
            <a:pPr marL="0" indent="0">
              <a:buNone/>
            </a:pPr>
            <a:r>
              <a:rPr lang="sl-SI" dirty="0" smtClean="0"/>
              <a:t>                            Dehidracija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340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924944"/>
            <a:ext cx="4305300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Naslov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Kako pridejo hranilne snovi v celico 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2650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Kaj povzroči sprememba osmotskega pritiska ?</a:t>
            </a:r>
            <a:endParaRPr lang="sl-SI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348880"/>
            <a:ext cx="43053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89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Vodna aktivnost   </a:t>
            </a:r>
            <a:r>
              <a:rPr lang="sl-SI" dirty="0" err="1"/>
              <a:t>a</a:t>
            </a:r>
            <a:r>
              <a:rPr lang="sl-SI" baseline="-25000" dirty="0" err="1"/>
              <a:t>w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r>
              <a:rPr lang="sl-SI" dirty="0" smtClean="0"/>
              <a:t>Potrebe organizmov po vodi (3 – 30%)</a:t>
            </a:r>
          </a:p>
          <a:p>
            <a:endParaRPr lang="sl-SI" dirty="0" smtClean="0"/>
          </a:p>
          <a:p>
            <a:r>
              <a:rPr lang="sl-SI" dirty="0" smtClean="0"/>
              <a:t>Zmanjšanje vodne aktivnosti – zmrzovanje, </a:t>
            </a:r>
            <a:r>
              <a:rPr lang="sl-SI" dirty="0" err="1" smtClean="0"/>
              <a:t>odparevanje</a:t>
            </a:r>
            <a:r>
              <a:rPr lang="sl-SI" dirty="0" smtClean="0"/>
              <a:t> vode, dodajanje topljenca</a:t>
            </a: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Največja vodna aktivnost  =  1</a:t>
            </a:r>
          </a:p>
          <a:p>
            <a:r>
              <a:rPr lang="sl-SI" dirty="0" smtClean="0"/>
              <a:t>Prosta voda  (kemijsko ni vezana)</a:t>
            </a:r>
          </a:p>
          <a:p>
            <a:r>
              <a:rPr lang="sl-SI" dirty="0" smtClean="0"/>
              <a:t>MO lahko uporabljajo samo prosto vodo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7165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Potrebna vodna aktivnost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Velika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Majhna </a:t>
            </a:r>
            <a:endParaRPr lang="sl-SI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76872"/>
            <a:ext cx="20574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18697"/>
            <a:ext cx="21240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5042" y="4005064"/>
            <a:ext cx="18669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237362"/>
            <a:ext cx="21240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9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Kislost okolja  pH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pH = - log (c(H₃O⁺)) </a:t>
            </a: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Minimalna, optimalna, maksimalna kislost okolja</a:t>
            </a:r>
          </a:p>
          <a:p>
            <a:r>
              <a:rPr lang="sl-SI" dirty="0" smtClean="0"/>
              <a:t>Vzrok smrti celic pri </a:t>
            </a:r>
          </a:p>
          <a:p>
            <a:pPr marL="0" indent="0">
              <a:buNone/>
            </a:pPr>
            <a:r>
              <a:rPr lang="sl-SI" dirty="0" smtClean="0"/>
              <a:t>pH okolja &lt; minimalen pH</a:t>
            </a:r>
          </a:p>
          <a:p>
            <a:pPr marL="0" indent="0">
              <a:buNone/>
            </a:pPr>
            <a:r>
              <a:rPr lang="sl-SI" dirty="0" smtClean="0"/>
              <a:t>pH okolja &gt;maksimalen pH</a:t>
            </a:r>
            <a:endParaRPr lang="sl-SI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02020"/>
            <a:ext cx="1990725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52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Prisotnost kisika v okolju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Delitev organizmov glede na potrebe po kisiku: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Ograda vsebine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1- striktni/</a:t>
            </a:r>
            <a:r>
              <a:rPr lang="sl-SI" dirty="0" err="1" smtClean="0"/>
              <a:t>obligatni</a:t>
            </a:r>
            <a:r>
              <a:rPr lang="sl-SI" dirty="0" smtClean="0"/>
              <a:t> </a:t>
            </a:r>
            <a:r>
              <a:rPr lang="sl-SI" dirty="0" err="1" smtClean="0"/>
              <a:t>aerobi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2- striktni/</a:t>
            </a:r>
            <a:r>
              <a:rPr lang="sl-SI" dirty="0" err="1" smtClean="0"/>
              <a:t>obligatni</a:t>
            </a:r>
            <a:r>
              <a:rPr lang="sl-SI" dirty="0" smtClean="0"/>
              <a:t> </a:t>
            </a:r>
            <a:r>
              <a:rPr lang="sl-SI" dirty="0" err="1" smtClean="0"/>
              <a:t>anaerobi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3- </a:t>
            </a:r>
            <a:r>
              <a:rPr lang="sl-SI" dirty="0" err="1" smtClean="0"/>
              <a:t>aerotolerantni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4 – </a:t>
            </a:r>
            <a:r>
              <a:rPr lang="sl-SI" dirty="0" err="1" smtClean="0"/>
              <a:t>mikroaerofili</a:t>
            </a: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5-</a:t>
            </a:r>
            <a:endParaRPr lang="sl-SI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852936"/>
            <a:ext cx="2160240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148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Temperatura </a:t>
            </a:r>
            <a:endParaRPr lang="sl-SI" dirty="0"/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Minimalna, optimalna, maksimalna T</a:t>
            </a:r>
          </a:p>
          <a:p>
            <a:r>
              <a:rPr lang="sl-SI" dirty="0" err="1" smtClean="0"/>
              <a:t>Psihrofilni</a:t>
            </a:r>
            <a:r>
              <a:rPr lang="sl-SI" dirty="0" smtClean="0"/>
              <a:t>, </a:t>
            </a:r>
            <a:r>
              <a:rPr lang="sl-SI" dirty="0" err="1" smtClean="0"/>
              <a:t>mezofilni</a:t>
            </a:r>
            <a:r>
              <a:rPr lang="sl-SI" dirty="0" smtClean="0"/>
              <a:t>, termofilni MO</a:t>
            </a:r>
          </a:p>
          <a:p>
            <a:r>
              <a:rPr lang="sl-SI" dirty="0" smtClean="0"/>
              <a:t>Vzrok smrti pri :</a:t>
            </a:r>
          </a:p>
          <a:p>
            <a:pPr marL="0" indent="0">
              <a:buNone/>
            </a:pPr>
            <a:r>
              <a:rPr lang="sl-SI" dirty="0" smtClean="0"/>
              <a:t>T okolja &lt; minimalne T</a:t>
            </a:r>
          </a:p>
          <a:p>
            <a:pPr marL="0" indent="0">
              <a:buNone/>
            </a:pPr>
            <a:r>
              <a:rPr lang="sl-SI" dirty="0" smtClean="0"/>
              <a:t>T okolja &gt; maksimalne 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146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93</TotalTime>
  <Words>248</Words>
  <Application>Microsoft Office PowerPoint</Application>
  <PresentationFormat>Diaprojekcija na zaslonu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POGOJI RASTI</vt:lpstr>
      <vt:lpstr>Hranilne snovi</vt:lpstr>
      <vt:lpstr>Kako pridejo hranilne snovi v celico ?</vt:lpstr>
      <vt:lpstr>Kaj povzroči sprememba osmotskega pritiska ?</vt:lpstr>
      <vt:lpstr>Vodna aktivnost   aw </vt:lpstr>
      <vt:lpstr>Potrebna vodna aktivnost</vt:lpstr>
      <vt:lpstr>Kislost okolja  pH</vt:lpstr>
      <vt:lpstr>Prisotnost kisika v okolju</vt:lpstr>
      <vt:lpstr>Temperatura </vt:lpstr>
      <vt:lpstr>Biološki dejavniki</vt:lpstr>
      <vt:lpstr>Svetloba in druga sevanja</vt:lpstr>
      <vt:lpstr>Redox potencial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POGOJI RASTI</dc:title>
  <dc:creator>Uporabnik</dc:creator>
  <cp:lastModifiedBy>Alma Kapun</cp:lastModifiedBy>
  <cp:revision>9</cp:revision>
  <dcterms:created xsi:type="dcterms:W3CDTF">2011-12-07T20:39:41Z</dcterms:created>
  <dcterms:modified xsi:type="dcterms:W3CDTF">2015-09-14T07:58:50Z</dcterms:modified>
</cp:coreProperties>
</file>